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61" r:id="rId4"/>
    <p:sldId id="272" r:id="rId5"/>
    <p:sldId id="265" r:id="rId6"/>
    <p:sldId id="273" r:id="rId7"/>
    <p:sldId id="267" r:id="rId8"/>
    <p:sldId id="274" r:id="rId9"/>
    <p:sldId id="270" r:id="rId10"/>
    <p:sldId id="275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B6F3425-3D20-4783-AF44-567D38977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87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71F4B51-5C6C-4DDE-9733-9EEB23D53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98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93A173-81E8-4DD6-B7C9-CFF67927CBB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B093BF-12B0-496E-855E-7D91EABFBBE4}" type="slidenum">
              <a:rPr lang="zh-TW" altLang="en-US" smtClean="0"/>
              <a:pPr>
                <a:defRPr/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B093BF-12B0-496E-855E-7D91EABFBBE4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EAB745C-B748-4DD7-A826-09E68C70FD65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B093BF-12B0-496E-855E-7D91EABFBBE4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5F641BA-8CC9-4B03-BBBF-3C01A4C4DB55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B093BF-12B0-496E-855E-7D91EABFBBE4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8282804-37AD-4F37-B2E4-7F3E4BD3619A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B093BF-12B0-496E-855E-7D91EABFBBE4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E4F347F-7C2F-43AF-9B18-E92771B1A5D4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20313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73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哦，我要像祢！可愛的救主！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to be like Thee, blessed Redeemer,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這是我所求，是我所慕；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is my constant longing and prayer.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我歡喜丟棄一切的富足，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Gladly I’ll forfeit all of earth’s treasures,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盼望能和祢形象合符。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Jesus, Thy perfect likeness to wear.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H291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我要像祢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 TO BE LIKE THEE 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哦，我要像祢！哦，我要像祢！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O to be like Thee! O to be like Thee!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可愛的救主，像祢模樣；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Blessed Redeemer, pure as Thou art!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像祢的甘甜，像祢的貞堅，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Come in Thy sweetness, come in Thy fullness;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在我的衷心刻祢形像。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Stamp Thine own image deep on my heart.</a:t>
            </a:r>
          </a:p>
        </p:txBody>
      </p:sp>
    </p:spTree>
    <p:extLst>
      <p:ext uri="{BB962C8B-B14F-4D97-AF65-F5344CB8AC3E}">
        <p14:creationId xmlns:p14="http://schemas.microsoft.com/office/powerpoint/2010/main" val="57734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哦，我要像祢！哦，我要像祢！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O to be like Thee! O to be like Thee!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可愛的救主，像祢模樣；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Blessed Redeemer, pure as Thou art!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像祢的甘甜，像祢的貞堅，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Come in Thy sweetness, come in Thy fullness;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在我的衷心刻祢形像。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Stamp Thine own image deep on my heart.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哦，我要像祢！那樣的柔細，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to be like Thee! Full of compassion,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寬恕又憐憫、仁愛、良善；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Loving, forgiving, tender and kind,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幫助孤單的，勉勵灰心的，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Helping the helpless, cheering the fainting,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尋找犯罪人，不辭危難。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Seeking the wandering sinners to find.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哦，我要像祢！哦，我要像祢！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O to be like Thee! O to be like Thee!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可愛的救主，像祢模樣；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Blessed Redeemer, pure as Thou art!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像祢的甘甜，像祢的貞堅，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Come in Thy sweetness, come in Thy fullness;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在我的衷心刻祢形像。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Stamp Thine own image deep on my heart.</a:t>
            </a:r>
          </a:p>
        </p:txBody>
      </p:sp>
    </p:spTree>
    <p:extLst>
      <p:ext uri="{BB962C8B-B14F-4D97-AF65-F5344CB8AC3E}">
        <p14:creationId xmlns:p14="http://schemas.microsoft.com/office/powerpoint/2010/main" val="768399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哦，我要像祢！那樣的忍耐，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to be like Thee! Lowly in spirit,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聖潔而謙卑，於人無傷；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Holy and harmless, patient and brave;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溫和的接受無理的苦待，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Meekly enduring cruel reproaches,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寧可救別人，自己死亡。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Willing to suffer, others to save.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哦，我要像祢！哦，我要像祢！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O to be like Thee! O to be like Thee!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可愛的救主，像祢模樣；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Blessed Redeemer, pure as Thou art!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像祢的甘甜，像祢的貞堅，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Come in Thy sweetness, come in Thy fullness;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在我的衷心刻祢形像。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Stamp Thine own image deep on my heart.</a:t>
            </a:r>
          </a:p>
        </p:txBody>
      </p:sp>
    </p:spTree>
    <p:extLst>
      <p:ext uri="{BB962C8B-B14F-4D97-AF65-F5344CB8AC3E}">
        <p14:creationId xmlns:p14="http://schemas.microsoft.com/office/powerpoint/2010/main" val="2299963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哦，我要像祢！我今迫切求，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to be like Thee! Lord, I am coming,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我願出代價跟隨祢行；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Now to receive </a:t>
            </a:r>
            <a:r>
              <a:rPr lang="en-US" altLang="zh-TW" sz="2800" dirty="0" err="1"/>
              <a:t>th’anointing</a:t>
            </a:r>
            <a:r>
              <a:rPr lang="en-US" altLang="zh-TW" sz="2800" dirty="0"/>
              <a:t> divine;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將我的所是和我的所有，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that I am and have I am bringing;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完全獻給祢，不自經營。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from this moment all shall be Thine.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哦，我要像祢！哦，我要像祢！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O to be like Thee! O to be like Thee!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可愛的救主，像祢模樣；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Blessed Redeemer, pure as Thou art!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像祢的甘甜，像祢的貞堅，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Come in Thy sweetness, come in Thy fullness;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在我的衷心刻祢形像。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Stamp Thine own image deep on my heart.</a:t>
            </a:r>
          </a:p>
        </p:txBody>
      </p:sp>
    </p:spTree>
    <p:extLst>
      <p:ext uri="{BB962C8B-B14F-4D97-AF65-F5344CB8AC3E}">
        <p14:creationId xmlns:p14="http://schemas.microsoft.com/office/powerpoint/2010/main" val="3333459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哦，我要像祢！正當我祈求，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to be like Thee! While I am pleading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倒下祢的愛充滿我心；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Pour out Thy Spirit, fill with Thy love.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使我作個殿，配給祢居留，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Make me a temple meet for Thy dwelling,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使我的生命與祢相印。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Fit for a life which Thou wouldst approve.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2620</TotalTime>
  <Words>855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H291  哦，我要像祢  O TO BE LIKE THEE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150</cp:revision>
  <dcterms:created xsi:type="dcterms:W3CDTF">2001-04-19T19:07:54Z</dcterms:created>
  <dcterms:modified xsi:type="dcterms:W3CDTF">2017-08-05T13:59:23Z</dcterms:modified>
</cp:coreProperties>
</file>